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54292530-A193-894F-ADB5-DEE498887893}" type="datetimeFigureOut">
              <a:rPr lang="sv-SE" smtClean="0"/>
              <a:pPr/>
              <a:t>12-02-28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31F4E84C-6006-EE47-AD1F-C25D0DE53D8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2530-A193-894F-ADB5-DEE498887893}" type="datetimeFigureOut">
              <a:rPr lang="sv-SE" smtClean="0"/>
              <a:pPr/>
              <a:t>12-02-28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E84C-6006-EE47-AD1F-C25D0DE53D8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2530-A193-894F-ADB5-DEE498887893}" type="datetimeFigureOut">
              <a:rPr lang="sv-SE" smtClean="0"/>
              <a:pPr/>
              <a:t>12-02-28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E84C-6006-EE47-AD1F-C25D0DE53D83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2530-A193-894F-ADB5-DEE498887893}" type="datetimeFigureOut">
              <a:rPr lang="sv-SE" smtClean="0"/>
              <a:pPr/>
              <a:t>12-02-28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E84C-6006-EE47-AD1F-C25D0DE53D83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2530-A193-894F-ADB5-DEE498887893}" type="datetimeFigureOut">
              <a:rPr lang="sv-SE" smtClean="0"/>
              <a:pPr/>
              <a:t>12-02-28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E84C-6006-EE47-AD1F-C25D0DE53D8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2530-A193-894F-ADB5-DEE498887893}" type="datetimeFigureOut">
              <a:rPr lang="sv-SE" smtClean="0"/>
              <a:pPr/>
              <a:t>12-02-28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E84C-6006-EE47-AD1F-C25D0DE53D8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2530-A193-894F-ADB5-DEE498887893}" type="datetimeFigureOut">
              <a:rPr lang="sv-SE" smtClean="0"/>
              <a:pPr/>
              <a:t>12-02-28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E84C-6006-EE47-AD1F-C25D0DE53D8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vsnit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2530-A193-894F-ADB5-DEE498887893}" type="datetimeFigureOut">
              <a:rPr lang="sv-SE" smtClean="0"/>
              <a:pPr/>
              <a:t>12-02-28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E84C-6006-EE47-AD1F-C25D0DE53D8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2530-A193-894F-ADB5-DEE498887893}" type="datetimeFigureOut">
              <a:rPr lang="sv-SE" smtClean="0"/>
              <a:pPr/>
              <a:t>12-02-28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E84C-6006-EE47-AD1F-C25D0DE53D83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2530-A193-894F-ADB5-DEE498887893}" type="datetimeFigureOut">
              <a:rPr lang="sv-SE" smtClean="0"/>
              <a:pPr/>
              <a:t>12-02-28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E84C-6006-EE47-AD1F-C25D0DE53D8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2530-A193-894F-ADB5-DEE498887893}" type="datetimeFigureOut">
              <a:rPr lang="sv-SE" smtClean="0"/>
              <a:pPr/>
              <a:t>12-02-28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E84C-6006-EE47-AD1F-C25D0DE53D8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2530-A193-894F-ADB5-DEE498887893}" type="datetimeFigureOut">
              <a:rPr lang="sv-SE" smtClean="0"/>
              <a:pPr/>
              <a:t>12-02-28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E84C-6006-EE47-AD1F-C25D0DE53D8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4292530-A193-894F-ADB5-DEE498887893}" type="datetimeFigureOut">
              <a:rPr lang="sv-SE" smtClean="0"/>
              <a:pPr/>
              <a:t>12-02-28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1F4E84C-6006-EE47-AD1F-C25D0DE53D83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16281" y="4994122"/>
            <a:ext cx="8513762" cy="2729753"/>
          </a:xfrm>
        </p:spPr>
        <p:txBody>
          <a:bodyPr/>
          <a:lstStyle/>
          <a:p>
            <a:r>
              <a:rPr lang="sv-SE" dirty="0" smtClean="0"/>
              <a:t>ASTRONOMI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GALAXER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En stor ansamling av materia som stjärnor, gas, stoft och mörk materia</a:t>
            </a:r>
          </a:p>
          <a:p>
            <a:r>
              <a:rPr lang="sv-SE" dirty="0" smtClean="0"/>
              <a:t>Vår galax heter Vintergatan</a:t>
            </a:r>
            <a:endParaRPr lang="sv-SE" dirty="0"/>
          </a:p>
        </p:txBody>
      </p:sp>
      <p:pic>
        <p:nvPicPr>
          <p:cNvPr id="4" name="Picture 7" descr="galax_1152482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4992" y="3823175"/>
            <a:ext cx="3070650" cy="23029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VINTERGATAN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8359" y="2044700"/>
            <a:ext cx="3827742" cy="4365486"/>
          </a:xfrm>
        </p:spPr>
        <p:txBody>
          <a:bodyPr/>
          <a:lstStyle/>
          <a:p>
            <a:r>
              <a:rPr lang="sv-SE" dirty="0" smtClean="0"/>
              <a:t>En spiralgalax med ca 200 miljarder stjärnor</a:t>
            </a:r>
          </a:p>
          <a:p>
            <a:r>
              <a:rPr lang="sv-SE" dirty="0" smtClean="0"/>
              <a:t>Diameter ca 100 000 ljusår, tjocklek ca 10 000 ljusår</a:t>
            </a:r>
          </a:p>
          <a:p>
            <a:r>
              <a:rPr lang="sv-SE" dirty="0" smtClean="0"/>
              <a:t>Vår sol befinner sig ca 30 000 ljusår från Vintergatans centrum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248" y="1754864"/>
            <a:ext cx="2979977" cy="46553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 närmaste granne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Vår närmaste stjärngranne (efter solen) heter </a:t>
            </a:r>
            <a:r>
              <a:rPr lang="sv-SE" dirty="0" err="1" smtClean="0"/>
              <a:t>Proxima</a:t>
            </a:r>
            <a:r>
              <a:rPr lang="sv-SE" dirty="0" smtClean="0"/>
              <a:t> </a:t>
            </a:r>
            <a:r>
              <a:rPr lang="sv-SE" dirty="0" err="1" smtClean="0"/>
              <a:t>Centauri</a:t>
            </a:r>
            <a:r>
              <a:rPr lang="sv-SE" dirty="0" smtClean="0"/>
              <a:t>, en </a:t>
            </a:r>
            <a:r>
              <a:rPr lang="sv-SE" dirty="0" err="1" smtClean="0"/>
              <a:t>trippelsjärna</a:t>
            </a:r>
            <a:r>
              <a:rPr lang="sv-SE" dirty="0" smtClean="0"/>
              <a:t> som befinner sig 4,3 ljusår bort.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072841" y="4756487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0066FF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841941" y="3678027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2288741" y="3784937"/>
            <a:ext cx="6553200" cy="1079500"/>
          </a:xfrm>
          <a:prstGeom prst="line">
            <a:avLst/>
          </a:prstGeom>
          <a:noFill/>
          <a:ln w="12700" cap="rnd">
            <a:solidFill>
              <a:srgbClr val="FFFF99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-3046531" y="4106845"/>
            <a:ext cx="4711799" cy="4711653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69980" y="4972387"/>
            <a:ext cx="790575" cy="431800"/>
          </a:xfrm>
          <a:prstGeom prst="line">
            <a:avLst/>
          </a:prstGeom>
          <a:noFill/>
          <a:ln w="12700" cap="rnd">
            <a:solidFill>
              <a:srgbClr val="FFFF99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 rot="-1575424">
            <a:off x="1063984" y="4306294"/>
            <a:ext cx="2449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sv-SE" sz="2000" dirty="0">
                <a:latin typeface="High Tower Text" pitchFamily="18" charset="0"/>
              </a:rPr>
              <a:t>8 minuter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 rot="-549741">
            <a:off x="5273210" y="4195815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sv-SE" sz="2000" dirty="0">
                <a:latin typeface="High Tower Text" pitchFamily="18" charset="0"/>
              </a:rPr>
              <a:t>4,3 år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LJUSÅR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Den sträcka ljuset färdas på 1 år</a:t>
            </a:r>
          </a:p>
          <a:p>
            <a:r>
              <a:rPr lang="sv-SE" dirty="0" smtClean="0"/>
              <a:t>300 000 × 60 × 60 × 24 × 360 ≈ 9,5 × 10</a:t>
            </a:r>
            <a:r>
              <a:rPr lang="sv-SE" baseline="30000" dirty="0" smtClean="0"/>
              <a:t>12</a:t>
            </a:r>
            <a:r>
              <a:rPr lang="sv-SE" dirty="0" smtClean="0"/>
              <a:t> km = 9500 miljarder km</a:t>
            </a:r>
          </a:p>
          <a:p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METEOR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Kallas ”stjärnfall”</a:t>
            </a:r>
          </a:p>
          <a:p>
            <a:r>
              <a:rPr lang="sv-SE" dirty="0" smtClean="0"/>
              <a:t>Stenar och grus som brinner upp i jordens atmosfär</a:t>
            </a:r>
            <a:endParaRPr lang="sv-SE" dirty="0"/>
          </a:p>
        </p:txBody>
      </p:sp>
      <p:pic>
        <p:nvPicPr>
          <p:cNvPr id="4" name="Picture 9" descr="hokkaidoleonid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3463" y="3374872"/>
            <a:ext cx="2417762" cy="32385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8" descr="mission_mete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173" y="4830609"/>
            <a:ext cx="2376487" cy="17827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METEORIT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Meteor som når jordytan</a:t>
            </a:r>
            <a:endParaRPr lang="sv-SE" dirty="0"/>
          </a:p>
        </p:txBody>
      </p:sp>
      <p:pic>
        <p:nvPicPr>
          <p:cNvPr id="4" name="Picture 10" descr="02-hoba-meteo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2968625"/>
            <a:ext cx="5040312" cy="34893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9" descr="meteorit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699786"/>
            <a:ext cx="2159000" cy="1597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8" descr="meteor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5537" y="3578225"/>
            <a:ext cx="2325688" cy="2879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 på meteoritkratrar…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Barringerkratern</a:t>
            </a:r>
            <a:r>
              <a:rPr lang="sv-SE" dirty="0" smtClean="0"/>
              <a:t> i Arizona</a:t>
            </a:r>
            <a:endParaRPr lang="sv-SE" dirty="0"/>
          </a:p>
        </p:txBody>
      </p:sp>
      <p:pic>
        <p:nvPicPr>
          <p:cNvPr id="4" name="Picture 5" descr="krater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684" y="2972770"/>
            <a:ext cx="5189818" cy="315339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5802594" y="4925834"/>
            <a:ext cx="3341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Diameter</a:t>
            </a:r>
            <a:r>
              <a:rPr lang="sv-S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sv-SE" dirty="0" smtClean="0"/>
              <a:t>1,2 km</a:t>
            </a:r>
          </a:p>
          <a:p>
            <a:r>
              <a:rPr lang="sv-SE" dirty="0" smtClean="0">
                <a:solidFill>
                  <a:srgbClr val="FFCF68"/>
                </a:solidFill>
              </a:rPr>
              <a:t>Djup: </a:t>
            </a:r>
            <a:r>
              <a:rPr lang="sv-SE" dirty="0" smtClean="0"/>
              <a:t>170 m</a:t>
            </a:r>
          </a:p>
          <a:p>
            <a:r>
              <a:rPr lang="sv-SE" dirty="0" smtClean="0">
                <a:solidFill>
                  <a:srgbClr val="FFCF68"/>
                </a:solidFill>
              </a:rPr>
              <a:t>Kraterrand: </a:t>
            </a:r>
            <a:r>
              <a:rPr lang="sv-SE" dirty="0" smtClean="0"/>
              <a:t>45 m hög</a:t>
            </a:r>
          </a:p>
          <a:p>
            <a:r>
              <a:rPr lang="sv-SE" dirty="0" smtClean="0">
                <a:solidFill>
                  <a:srgbClr val="FFCF68"/>
                </a:solidFill>
              </a:rPr>
              <a:t>Meteoritens diameter: </a:t>
            </a:r>
            <a:r>
              <a:rPr lang="sv-SE" dirty="0" smtClean="0"/>
              <a:t>50 m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8358" y="727715"/>
            <a:ext cx="7167284" cy="4081463"/>
          </a:xfrm>
        </p:spPr>
        <p:txBody>
          <a:bodyPr/>
          <a:lstStyle/>
          <a:p>
            <a:r>
              <a:rPr lang="sv-SE" dirty="0" smtClean="0"/>
              <a:t>Siljansringen</a:t>
            </a:r>
            <a:endParaRPr lang="sv-SE" dirty="0"/>
          </a:p>
        </p:txBody>
      </p:sp>
      <p:pic>
        <p:nvPicPr>
          <p:cNvPr id="4" name="Picture 5" descr="600px-Siljan_WorldWi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914" y="1472779"/>
            <a:ext cx="5016500" cy="50165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5922372" y="6119947"/>
            <a:ext cx="245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CF68"/>
                </a:solidFill>
              </a:rPr>
              <a:t>Diameter: </a:t>
            </a:r>
            <a:r>
              <a:rPr lang="sv-SE" dirty="0" smtClean="0"/>
              <a:t>ca 37 km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KOMETER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Består </a:t>
            </a:r>
            <a:r>
              <a:rPr lang="sv-SE" dirty="0" smtClean="0"/>
              <a:t>av ett huvud och en </a:t>
            </a:r>
            <a:r>
              <a:rPr lang="sv-SE" dirty="0" smtClean="0"/>
              <a:t>svans</a:t>
            </a:r>
            <a:endParaRPr lang="sv-SE" dirty="0" smtClean="0"/>
          </a:p>
        </p:txBody>
      </p:sp>
      <p:pic>
        <p:nvPicPr>
          <p:cNvPr id="4" name="Picture 5" descr="com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4038105"/>
            <a:ext cx="2735263" cy="21907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4209879" y="5582524"/>
            <a:ext cx="348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CF68"/>
                </a:solidFill>
              </a:rPr>
              <a:t>Huvud: </a:t>
            </a:r>
            <a:r>
              <a:rPr lang="sv-SE" dirty="0" smtClean="0"/>
              <a:t>”smutsig snöboll” av </a:t>
            </a:r>
            <a:r>
              <a:rPr lang="sv-SE" dirty="0"/>
              <a:t>f</a:t>
            </a:r>
            <a:r>
              <a:rPr lang="sv-SE" dirty="0" smtClean="0"/>
              <a:t>rusen gas och stoft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209879" y="4038105"/>
            <a:ext cx="36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CF68"/>
                </a:solidFill>
              </a:rPr>
              <a:t>Svans: </a:t>
            </a:r>
            <a:r>
              <a:rPr lang="sv-SE" dirty="0" smtClean="0"/>
              <a:t>gas och ”damm”</a:t>
            </a:r>
            <a:endParaRPr lang="sv-SE" dirty="0"/>
          </a:p>
        </p:txBody>
      </p:sp>
      <p:sp>
        <p:nvSpPr>
          <p:cNvPr id="7" name="Höger 6"/>
          <p:cNvSpPr/>
          <p:nvPr/>
        </p:nvSpPr>
        <p:spPr>
          <a:xfrm rot="10053574">
            <a:off x="1818068" y="4408339"/>
            <a:ext cx="2394034" cy="2163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Höger 7"/>
          <p:cNvSpPr/>
          <p:nvPr/>
        </p:nvSpPr>
        <p:spPr>
          <a:xfrm rot="10611067">
            <a:off x="3318456" y="5741219"/>
            <a:ext cx="874405" cy="1793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Kometbanan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Rör sig i långa ovala banor med solen i ena ändan</a:t>
            </a:r>
          </a:p>
          <a:p>
            <a:r>
              <a:rPr lang="sv-SE" dirty="0" smtClean="0"/>
              <a:t>Svansen </a:t>
            </a:r>
            <a:r>
              <a:rPr lang="sv-SE" dirty="0" smtClean="0"/>
              <a:t>pekar alltid bort från solen</a:t>
            </a:r>
            <a:endParaRPr lang="sv-SE" dirty="0"/>
          </a:p>
        </p:txBody>
      </p:sp>
      <p:pic>
        <p:nvPicPr>
          <p:cNvPr id="4" name="Picture 5" descr="Cometorb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607" y="3642422"/>
            <a:ext cx="5152979" cy="292801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Några kometer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 smtClean="0"/>
              <a:t>Halleys</a:t>
            </a:r>
            <a:r>
              <a:rPr lang="sv-SE" dirty="0" smtClean="0"/>
              <a:t> komet</a:t>
            </a:r>
          </a:p>
          <a:p>
            <a:pPr lvl="1">
              <a:buFont typeface="Arial"/>
              <a:buChar char="•"/>
            </a:pPr>
            <a:r>
              <a:rPr lang="sv-SE" dirty="0" smtClean="0"/>
              <a:t>Omloppstid 76 år</a:t>
            </a:r>
          </a:p>
          <a:p>
            <a:pPr lvl="1">
              <a:buFont typeface="Arial"/>
              <a:buChar char="•"/>
            </a:pPr>
            <a:r>
              <a:rPr lang="sv-SE" dirty="0" smtClean="0"/>
              <a:t>Syntes senast år 1986</a:t>
            </a:r>
          </a:p>
          <a:p>
            <a:pPr lvl="1">
              <a:buFont typeface="Arial"/>
              <a:buChar char="•"/>
            </a:pPr>
            <a:r>
              <a:rPr lang="sv-SE" dirty="0" smtClean="0"/>
              <a:t>7,5 × 8 × 16 km	</a:t>
            </a:r>
          </a:p>
          <a:p>
            <a:pPr lvl="1">
              <a:buFont typeface="Arial"/>
              <a:buChar char="•"/>
            </a:pPr>
            <a:endParaRPr lang="sv-SE" dirty="0" smtClean="0"/>
          </a:p>
          <a:p>
            <a:r>
              <a:rPr lang="sv-SE" dirty="0" smtClean="0"/>
              <a:t>Hale-Bopp</a:t>
            </a:r>
          </a:p>
          <a:p>
            <a:pPr lvl="1">
              <a:buFont typeface="Arial"/>
              <a:buChar char="•"/>
            </a:pPr>
            <a:r>
              <a:rPr lang="sv-SE" dirty="0" smtClean="0"/>
              <a:t>Upptäcktes 1995</a:t>
            </a:r>
          </a:p>
          <a:p>
            <a:pPr lvl="1">
              <a:buFont typeface="Arial"/>
              <a:buChar char="•"/>
            </a:pPr>
            <a:r>
              <a:rPr lang="sv-SE" dirty="0" smtClean="0"/>
              <a:t>Diameter ca 40 km</a:t>
            </a:r>
          </a:p>
          <a:p>
            <a:pPr lvl="1">
              <a:buFont typeface="Arial"/>
              <a:buChar char="•"/>
            </a:pPr>
            <a:r>
              <a:rPr lang="sv-SE" dirty="0" smtClean="0"/>
              <a:t>Omloppstid ca 2500 år</a:t>
            </a:r>
          </a:p>
          <a:p>
            <a:pPr lvl="1">
              <a:buFont typeface="Arial"/>
              <a:buChar char="•"/>
            </a:pPr>
            <a:r>
              <a:rPr lang="sv-SE" dirty="0" smtClean="0"/>
              <a:t>Syntes senast 1995-1996</a:t>
            </a:r>
          </a:p>
          <a:p>
            <a:pPr lvl="1">
              <a:buFont typeface="Arial"/>
              <a:buChar char="•"/>
            </a:pPr>
            <a:endParaRPr lang="sv-SE" dirty="0" smtClean="0"/>
          </a:p>
          <a:p>
            <a:pPr lvl="1">
              <a:buFont typeface="Arial"/>
              <a:buChar char="•"/>
            </a:pPr>
            <a:endParaRPr lang="sv-SE" dirty="0" smtClean="0"/>
          </a:p>
          <a:p>
            <a:pPr lvl="1">
              <a:buFont typeface="Arial"/>
              <a:buChar char="•"/>
            </a:pPr>
            <a:endParaRPr lang="sv-SE" dirty="0" smtClean="0"/>
          </a:p>
        </p:txBody>
      </p:sp>
      <p:pic>
        <p:nvPicPr>
          <p:cNvPr id="4" name="Picture 12" descr="halle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8321" y="2044700"/>
            <a:ext cx="2592387" cy="1704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6" descr="Hale-Bopp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8321" y="4270899"/>
            <a:ext cx="2286000" cy="17145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ymning">
  <a:themeElements>
    <a:clrScheme name="Skymning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Skymning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Skymning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Skymning.thmx</Template>
  <TotalTime>49</TotalTime>
  <Words>234</Words>
  <Application>Microsoft Macintosh PowerPoint</Application>
  <PresentationFormat>Bildspel på skärmen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Skymning</vt:lpstr>
      <vt:lpstr>ASTRONOMI</vt:lpstr>
      <vt:lpstr>LJUSÅR</vt:lpstr>
      <vt:lpstr>METEOR</vt:lpstr>
      <vt:lpstr>METEORIT</vt:lpstr>
      <vt:lpstr>Ex på meteoritkratrar…</vt:lpstr>
      <vt:lpstr>Bild 6</vt:lpstr>
      <vt:lpstr>KOMETER</vt:lpstr>
      <vt:lpstr>Kometbanan</vt:lpstr>
      <vt:lpstr>Några kometer</vt:lpstr>
      <vt:lpstr>GALAXER</vt:lpstr>
      <vt:lpstr>VINTERGATAN</vt:lpstr>
      <vt:lpstr>Vår närmaste granne</vt:lpstr>
      <vt:lpstr>Bild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</dc:title>
  <dc:creator>Robert Backman</dc:creator>
  <cp:lastModifiedBy>Robert Backman</cp:lastModifiedBy>
  <cp:revision>2</cp:revision>
  <dcterms:created xsi:type="dcterms:W3CDTF">2012-02-28T12:29:06Z</dcterms:created>
  <dcterms:modified xsi:type="dcterms:W3CDTF">2012-02-28T12:35:27Z</dcterms:modified>
</cp:coreProperties>
</file>