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‹Nr.›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Avsnit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BA396D9-D46A-A74F-95EE-F257A084446F}" type="datetimeFigureOut">
              <a:rPr lang="sv-SE" smtClean="0"/>
              <a:pPr/>
              <a:t>12-01-30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5BF6BDE6-3453-9841-938D-0F4A11414FE3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06388" y="1027362"/>
            <a:ext cx="8513762" cy="2729753"/>
          </a:xfrm>
        </p:spPr>
        <p:txBody>
          <a:bodyPr/>
          <a:lstStyle/>
          <a:p>
            <a:r>
              <a:rPr lang="sv-SE" sz="6000" dirty="0" smtClean="0">
                <a:effectLst>
                  <a:reflection stA="22000" endPos="75000" dist="12700" dir="5400000" sy="-100000" algn="bl" rotWithShape="0"/>
                </a:effectLst>
              </a:rPr>
              <a:t>Olika typer av strålning</a:t>
            </a:r>
            <a:endParaRPr lang="sv-SE" sz="6000" dirty="0">
              <a:effectLst>
                <a:reflection stA="22000" endPos="75000" dist="12700" dir="5400000" sy="-100000" algn="bl" rotWithShape="0"/>
              </a:effectLst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226" y="3757115"/>
            <a:ext cx="4622800" cy="228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med rundade hörn 17"/>
          <p:cNvSpPr/>
          <p:nvPr/>
        </p:nvSpPr>
        <p:spPr>
          <a:xfrm>
            <a:off x="2875283" y="2444258"/>
            <a:ext cx="6050076" cy="413367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60000"/>
                  <a:satMod val="130000"/>
                  <a:alpha val="18000"/>
                </a:schemeClr>
              </a:gs>
              <a:gs pos="100000">
                <a:schemeClr val="accent1">
                  <a:shade val="94000"/>
                  <a:satMod val="135000"/>
                  <a:alpha val="18000"/>
                </a:schemeClr>
              </a:gs>
            </a:gsLst>
            <a:lin ang="16200000" scaled="0"/>
            <a:tileRect/>
          </a:gradFill>
          <a:ln>
            <a:solidFill>
              <a:schemeClr val="accent1">
                <a:shade val="95000"/>
                <a:satMod val="105000"/>
                <a:alpha val="24000"/>
              </a:schemeClr>
            </a:solidFill>
          </a:ln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  <a:reflection stA="50000" endPos="75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4005929" y="517311"/>
            <a:ext cx="2515873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400" b="1" dirty="0" smtClean="0"/>
              <a:t>STRÅLNING</a:t>
            </a:r>
            <a:endParaRPr lang="sv-SE" sz="2400" b="1" dirty="0"/>
          </a:p>
        </p:txBody>
      </p:sp>
      <p:sp>
        <p:nvSpPr>
          <p:cNvPr id="6" name="textruta 5"/>
          <p:cNvSpPr txBox="1"/>
          <p:nvPr/>
        </p:nvSpPr>
        <p:spPr>
          <a:xfrm>
            <a:off x="1865588" y="1403953"/>
            <a:ext cx="2515873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ELEKTROMAGNETISK</a:t>
            </a:r>
          </a:p>
          <a:p>
            <a:pPr algn="ctr"/>
            <a:r>
              <a:rPr lang="sv-SE" b="1" dirty="0" smtClean="0"/>
              <a:t>STRÅLNING (VÅGOR)</a:t>
            </a:r>
            <a:endParaRPr lang="sv-SE" b="1" dirty="0"/>
          </a:p>
        </p:txBody>
      </p:sp>
      <p:sp>
        <p:nvSpPr>
          <p:cNvPr id="7" name="textruta 6"/>
          <p:cNvSpPr txBox="1"/>
          <p:nvPr/>
        </p:nvSpPr>
        <p:spPr>
          <a:xfrm>
            <a:off x="6121958" y="1356025"/>
            <a:ext cx="251587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PARTIKEL-</a:t>
            </a:r>
          </a:p>
          <a:p>
            <a:pPr algn="ctr"/>
            <a:r>
              <a:rPr lang="sv-SE" b="1" dirty="0" smtClean="0"/>
              <a:t>STRÅLNING</a:t>
            </a:r>
            <a:endParaRPr lang="sv-SE" b="1" dirty="0"/>
          </a:p>
        </p:txBody>
      </p:sp>
      <p:sp>
        <p:nvSpPr>
          <p:cNvPr id="9" name="textruta 8"/>
          <p:cNvSpPr txBox="1"/>
          <p:nvPr/>
        </p:nvSpPr>
        <p:spPr>
          <a:xfrm>
            <a:off x="244897" y="2970188"/>
            <a:ext cx="251587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SYNLIGT LJUS</a:t>
            </a:r>
            <a:endParaRPr lang="sv-SE" b="1" dirty="0"/>
          </a:p>
        </p:txBody>
      </p:sp>
      <p:sp>
        <p:nvSpPr>
          <p:cNvPr id="10" name="textruta 9"/>
          <p:cNvSpPr txBox="1"/>
          <p:nvPr/>
        </p:nvSpPr>
        <p:spPr>
          <a:xfrm>
            <a:off x="244897" y="3581253"/>
            <a:ext cx="251587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MIKROVÅGOR</a:t>
            </a:r>
            <a:endParaRPr lang="sv-SE" b="1" dirty="0"/>
          </a:p>
        </p:txBody>
      </p:sp>
      <p:sp>
        <p:nvSpPr>
          <p:cNvPr id="11" name="textruta 10"/>
          <p:cNvSpPr txBox="1"/>
          <p:nvPr/>
        </p:nvSpPr>
        <p:spPr>
          <a:xfrm>
            <a:off x="244898" y="4264208"/>
            <a:ext cx="2515873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INFRARÖD STRÅLNING (IR)</a:t>
            </a:r>
            <a:endParaRPr lang="sv-SE" b="1" dirty="0"/>
          </a:p>
        </p:txBody>
      </p:sp>
      <p:sp>
        <p:nvSpPr>
          <p:cNvPr id="12" name="textruta 11"/>
          <p:cNvSpPr txBox="1"/>
          <p:nvPr/>
        </p:nvSpPr>
        <p:spPr>
          <a:xfrm>
            <a:off x="244898" y="5162831"/>
            <a:ext cx="251587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RADIO / TV-VÅGOR</a:t>
            </a:r>
            <a:endParaRPr lang="sv-SE" b="1" dirty="0"/>
          </a:p>
        </p:txBody>
      </p:sp>
      <p:sp>
        <p:nvSpPr>
          <p:cNvPr id="13" name="textruta 12"/>
          <p:cNvSpPr txBox="1"/>
          <p:nvPr/>
        </p:nvSpPr>
        <p:spPr>
          <a:xfrm>
            <a:off x="3015702" y="2973550"/>
            <a:ext cx="2515873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ULTRAVIOLETT STRÅLNING (UV)</a:t>
            </a:r>
            <a:endParaRPr lang="sv-SE" b="1" dirty="0"/>
          </a:p>
        </p:txBody>
      </p:sp>
      <p:sp>
        <p:nvSpPr>
          <p:cNvPr id="14" name="textruta 13"/>
          <p:cNvSpPr txBox="1"/>
          <p:nvPr/>
        </p:nvSpPr>
        <p:spPr>
          <a:xfrm>
            <a:off x="3015703" y="3884156"/>
            <a:ext cx="251587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RÖNTGENSTRÅLNING</a:t>
            </a:r>
            <a:endParaRPr lang="sv-SE" b="1" dirty="0"/>
          </a:p>
        </p:txBody>
      </p:sp>
      <p:sp>
        <p:nvSpPr>
          <p:cNvPr id="15" name="textruta 14"/>
          <p:cNvSpPr txBox="1"/>
          <p:nvPr/>
        </p:nvSpPr>
        <p:spPr>
          <a:xfrm>
            <a:off x="3015702" y="4543146"/>
            <a:ext cx="251587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GAMMASTRÅLNING</a:t>
            </a:r>
            <a:endParaRPr lang="sv-SE" b="1" dirty="0"/>
          </a:p>
        </p:txBody>
      </p:sp>
      <p:sp>
        <p:nvSpPr>
          <p:cNvPr id="16" name="textruta 15"/>
          <p:cNvSpPr txBox="1"/>
          <p:nvPr/>
        </p:nvSpPr>
        <p:spPr>
          <a:xfrm>
            <a:off x="6142575" y="2970188"/>
            <a:ext cx="251587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ALFA-</a:t>
            </a:r>
          </a:p>
          <a:p>
            <a:pPr algn="ctr"/>
            <a:r>
              <a:rPr lang="sv-SE" b="1" dirty="0" smtClean="0"/>
              <a:t>STRÅLNING</a:t>
            </a:r>
            <a:endParaRPr lang="sv-SE" b="1" dirty="0"/>
          </a:p>
        </p:txBody>
      </p:sp>
      <p:sp>
        <p:nvSpPr>
          <p:cNvPr id="17" name="textruta 16"/>
          <p:cNvSpPr txBox="1"/>
          <p:nvPr/>
        </p:nvSpPr>
        <p:spPr>
          <a:xfrm>
            <a:off x="6151210" y="3889414"/>
            <a:ext cx="251587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BETA-</a:t>
            </a:r>
          </a:p>
          <a:p>
            <a:pPr algn="ctr"/>
            <a:r>
              <a:rPr lang="sv-SE" b="1" dirty="0" smtClean="0"/>
              <a:t>STRÅLNING</a:t>
            </a:r>
            <a:endParaRPr lang="sv-SE" b="1" dirty="0"/>
          </a:p>
        </p:txBody>
      </p:sp>
      <p:sp>
        <p:nvSpPr>
          <p:cNvPr id="19" name="textruta 18"/>
          <p:cNvSpPr txBox="1"/>
          <p:nvPr/>
        </p:nvSpPr>
        <p:spPr>
          <a:xfrm>
            <a:off x="3713908" y="5571470"/>
            <a:ext cx="430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JONISERANDE STRÅLNING = FARLIG</a:t>
            </a:r>
            <a:endParaRPr lang="sv-SE" b="1" dirty="0"/>
          </a:p>
        </p:txBody>
      </p:sp>
      <p:cxnSp>
        <p:nvCxnSpPr>
          <p:cNvPr id="21" name="Rak 20"/>
          <p:cNvCxnSpPr>
            <a:stCxn id="6" idx="2"/>
          </p:cNvCxnSpPr>
          <p:nvPr/>
        </p:nvCxnSpPr>
        <p:spPr>
          <a:xfrm rot="5400000">
            <a:off x="1784064" y="1536137"/>
            <a:ext cx="825314" cy="1853608"/>
          </a:xfrm>
          <a:prstGeom prst="line">
            <a:avLst/>
          </a:prstGeom>
          <a:ln>
            <a:solidFill>
              <a:srgbClr val="BF2B2B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22"/>
          <p:cNvCxnSpPr>
            <a:stCxn id="6" idx="2"/>
          </p:cNvCxnSpPr>
          <p:nvPr/>
        </p:nvCxnSpPr>
        <p:spPr>
          <a:xfrm rot="16200000" flipH="1">
            <a:off x="3257647" y="1916161"/>
            <a:ext cx="825313" cy="1093557"/>
          </a:xfrm>
          <a:prstGeom prst="line">
            <a:avLst/>
          </a:prstGeom>
          <a:ln>
            <a:solidFill>
              <a:srgbClr val="BF2B2B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ak 25"/>
          <p:cNvCxnSpPr>
            <a:stCxn id="7" idx="2"/>
          </p:cNvCxnSpPr>
          <p:nvPr/>
        </p:nvCxnSpPr>
        <p:spPr>
          <a:xfrm rot="16200000" flipH="1">
            <a:off x="6985209" y="2397042"/>
            <a:ext cx="813333" cy="23960"/>
          </a:xfrm>
          <a:prstGeom prst="line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ak 27"/>
          <p:cNvCxnSpPr/>
          <p:nvPr/>
        </p:nvCxnSpPr>
        <p:spPr>
          <a:xfrm rot="10800000" flipV="1">
            <a:off x="3426380" y="982495"/>
            <a:ext cx="1832993" cy="383413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29"/>
          <p:cNvCxnSpPr/>
          <p:nvPr/>
        </p:nvCxnSpPr>
        <p:spPr>
          <a:xfrm>
            <a:off x="5259372" y="970514"/>
            <a:ext cx="1725170" cy="335486"/>
          </a:xfrm>
          <a:prstGeom prst="line">
            <a:avLst/>
          </a:prstGeom>
          <a:ln>
            <a:solidFill>
              <a:srgbClr val="71288C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" grpId="1" animBg="1"/>
      <p:bldP spid="7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Joniserande strålning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Joniserande strålning är skadlig för att den kan stöta bort elektroner ur atomer och göra dem till joner.</a:t>
            </a:r>
          </a:p>
          <a:p>
            <a:r>
              <a:rPr lang="sv-SE" dirty="0" smtClean="0"/>
              <a:t>Långvarig eller upprepad exponering av joniserande strålning kan ge cancer eller skada våra organ, samt ge ärftliga skador.</a:t>
            </a:r>
          </a:p>
          <a:p>
            <a:r>
              <a:rPr lang="sv-SE" dirty="0" smtClean="0"/>
              <a:t>En stor dos joniserande strålning kan ge akut strålsjuka, med symptom som illamående, hudrodnad, ögonskador, nedsatt immunförsvar, eller t.o.m. leda till döden.</a:t>
            </a:r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309" y="1103504"/>
            <a:ext cx="4699000" cy="48133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192" y="2543459"/>
            <a:ext cx="2387600" cy="17907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kymning">
  <a:themeElements>
    <a:clrScheme name="Skymning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Skymning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Skymning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Skymning.thmx</Template>
  <TotalTime>217</TotalTime>
  <Words>113</Words>
  <Application>Microsoft Macintosh PowerPoint</Application>
  <PresentationFormat>Bildspel på skärmen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Skymning</vt:lpstr>
      <vt:lpstr>Olika typer av strålning</vt:lpstr>
      <vt:lpstr>Bild 2</vt:lpstr>
      <vt:lpstr>Joniserande strålning</vt:lpstr>
      <vt:lpstr>Bild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Olika typer av strålning</dc:title>
  <dc:creator>Robert Backman</dc:creator>
  <cp:lastModifiedBy>Robert Backman</cp:lastModifiedBy>
  <cp:revision>4</cp:revision>
  <dcterms:created xsi:type="dcterms:W3CDTF">2012-01-30T10:45:22Z</dcterms:created>
  <dcterms:modified xsi:type="dcterms:W3CDTF">2012-01-30T12:39:11Z</dcterms:modified>
</cp:coreProperties>
</file>