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Avsnitt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0F75618-AE55-6E42-AE7D-6633179D0368}" type="datetimeFigureOut">
              <a:rPr lang="sv-SE" smtClean="0"/>
              <a:pPr/>
              <a:t>12-01-27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B20162A0-4E76-E045-B7E1-AF4CA72BF279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Transformatorn</a:t>
            </a:r>
            <a:endParaRPr lang="sv-SE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336" y="2518523"/>
            <a:ext cx="3611844" cy="361184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transformator används för att höja eller sänka spänningen</a:t>
            </a:r>
            <a:r>
              <a:rPr lang="sv-SE" dirty="0" smtClean="0"/>
              <a:t>. När spänningen höjs, sjunker strömmen och tvärt om.</a:t>
            </a:r>
          </a:p>
          <a:p>
            <a:r>
              <a:rPr lang="sv-SE" dirty="0" smtClean="0"/>
              <a:t>En mobilladdare är en transformator.</a:t>
            </a:r>
          </a:p>
          <a:p>
            <a:r>
              <a:rPr lang="sv-SE" dirty="0" smtClean="0"/>
              <a:t>En transformator består av två spolar på en sluten järnkärna.</a:t>
            </a:r>
            <a:endParaRPr lang="sv-SE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039" y="677898"/>
            <a:ext cx="3238500" cy="346710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485206" y="4409096"/>
            <a:ext cx="3139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Spolen där strömmen går in kallas PRIMÄRSPOLE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4965263" y="4409096"/>
            <a:ext cx="3139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Spolen där strömmen går ut kallas SEKUNDÄRSPOLE</a:t>
            </a:r>
            <a:endParaRPr lang="sv-SE" dirty="0"/>
          </a:p>
        </p:txBody>
      </p:sp>
      <p:sp>
        <p:nvSpPr>
          <p:cNvPr id="7" name="Höger 6"/>
          <p:cNvSpPr/>
          <p:nvPr/>
        </p:nvSpPr>
        <p:spPr>
          <a:xfrm rot="14246802">
            <a:off x="4942444" y="3354424"/>
            <a:ext cx="1328465" cy="6738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Höger 7"/>
          <p:cNvSpPr/>
          <p:nvPr/>
        </p:nvSpPr>
        <p:spPr>
          <a:xfrm rot="18512876">
            <a:off x="2283102" y="3342704"/>
            <a:ext cx="1328465" cy="6738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802683" y="706918"/>
            <a:ext cx="2408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Exempel: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8039" y="677898"/>
            <a:ext cx="3238500" cy="3467100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2798039" y="898624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smtClean="0">
                <a:solidFill>
                  <a:srgbClr val="FF0000"/>
                </a:solidFill>
              </a:rPr>
              <a:t>50 varv                 10 varv                 </a:t>
            </a:r>
            <a:endParaRPr lang="sv-SE" b="1" dirty="0">
              <a:solidFill>
                <a:srgbClr val="FF0000"/>
              </a:solidFill>
            </a:endParaRPr>
          </a:p>
        </p:txBody>
      </p:sp>
      <p:cxnSp>
        <p:nvCxnSpPr>
          <p:cNvPr id="8" name="Rak 7"/>
          <p:cNvCxnSpPr/>
          <p:nvPr/>
        </p:nvCxnSpPr>
        <p:spPr>
          <a:xfrm rot="10800000" flipV="1">
            <a:off x="1509525" y="1905083"/>
            <a:ext cx="1288515" cy="239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" name="Rak 8"/>
          <p:cNvCxnSpPr/>
          <p:nvPr/>
        </p:nvCxnSpPr>
        <p:spPr>
          <a:xfrm rot="10800000" flipV="1">
            <a:off x="1509525" y="2944126"/>
            <a:ext cx="1288515" cy="2396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 rot="5400000" flipH="1" flipV="1">
            <a:off x="1277562" y="2736129"/>
            <a:ext cx="463925" cy="158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 rot="16200000" flipH="1">
            <a:off x="1317421" y="2096392"/>
            <a:ext cx="383413" cy="794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1293877" y="2504960"/>
            <a:ext cx="443273" cy="158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1402098" y="2290084"/>
            <a:ext cx="216442" cy="1588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8" name="textruta 17"/>
          <p:cNvSpPr txBox="1"/>
          <p:nvPr/>
        </p:nvSpPr>
        <p:spPr>
          <a:xfrm>
            <a:off x="167327" y="2181794"/>
            <a:ext cx="112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10 V, 1 </a:t>
            </a:r>
            <a:r>
              <a:rPr lang="sv-SE" dirty="0" smtClean="0"/>
              <a:t>A</a:t>
            </a:r>
            <a:endParaRPr lang="sv-SE" dirty="0" smtClean="0"/>
          </a:p>
          <a:p>
            <a:r>
              <a:rPr lang="sv-SE" dirty="0" err="1" smtClean="0"/>
              <a:t>Växelstr</a:t>
            </a:r>
            <a:r>
              <a:rPr lang="sv-SE" dirty="0" smtClean="0"/>
              <a:t>.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6837036" y="2288496"/>
            <a:ext cx="1126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2</a:t>
            </a:r>
            <a:r>
              <a:rPr lang="sv-SE" dirty="0" smtClean="0"/>
              <a:t> V, 5 </a:t>
            </a:r>
            <a:r>
              <a:rPr lang="sv-SE" dirty="0" smtClean="0"/>
              <a:t>A</a:t>
            </a:r>
            <a:endParaRPr lang="sv-SE" dirty="0" smtClean="0"/>
          </a:p>
          <a:p>
            <a:r>
              <a:rPr lang="sv-SE" dirty="0" err="1" smtClean="0"/>
              <a:t>Växelstr</a:t>
            </a:r>
            <a:r>
              <a:rPr lang="sv-SE" dirty="0" smtClean="0"/>
              <a:t>.</a:t>
            </a:r>
          </a:p>
        </p:txBody>
      </p:sp>
      <p:sp>
        <p:nvSpPr>
          <p:cNvPr id="24" name="Frihandsfigur 23"/>
          <p:cNvSpPr/>
          <p:nvPr/>
        </p:nvSpPr>
        <p:spPr>
          <a:xfrm>
            <a:off x="5934265" y="1280040"/>
            <a:ext cx="800687" cy="1919062"/>
          </a:xfrm>
          <a:custGeom>
            <a:avLst/>
            <a:gdLst>
              <a:gd name="connsiteX0" fmla="*/ 127791 w 800687"/>
              <a:gd name="connsiteY0" fmla="*/ 1919062 h 1919062"/>
              <a:gd name="connsiteX1" fmla="*/ 798690 w 800687"/>
              <a:gd name="connsiteY1" fmla="*/ 1188181 h 1919062"/>
              <a:gd name="connsiteX2" fmla="*/ 115810 w 800687"/>
              <a:gd name="connsiteY2" fmla="*/ 169740 h 1919062"/>
              <a:gd name="connsiteX3" fmla="*/ 103830 w 800687"/>
              <a:gd name="connsiteY3" fmla="*/ 169740 h 191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0687" h="1919062">
                <a:moveTo>
                  <a:pt x="127791" y="1919062"/>
                </a:moveTo>
                <a:cubicBezTo>
                  <a:pt x="464239" y="1699398"/>
                  <a:pt x="800687" y="1479735"/>
                  <a:pt x="798690" y="1188181"/>
                </a:cubicBezTo>
                <a:cubicBezTo>
                  <a:pt x="796693" y="896627"/>
                  <a:pt x="231620" y="339480"/>
                  <a:pt x="115810" y="169740"/>
                </a:cubicBezTo>
                <a:cubicBezTo>
                  <a:pt x="0" y="0"/>
                  <a:pt x="103830" y="169740"/>
                  <a:pt x="103830" y="169740"/>
                </a:cubicBezTo>
              </a:path>
            </a:pathLst>
          </a:cu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textruta 24"/>
          <p:cNvSpPr txBox="1"/>
          <p:nvPr/>
        </p:nvSpPr>
        <p:spPr>
          <a:xfrm>
            <a:off x="1618540" y="4541047"/>
            <a:ext cx="511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Eftersom primärspolen har 5 gånger fler varv än sekundärspolen, sänks spänningen till 1/5 av den ursprungliga. Samtidigt höjs strömstyrkan 5 gånger.</a:t>
            </a:r>
            <a:endParaRPr lang="sv-SE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12775" y="188259"/>
            <a:ext cx="7918450" cy="788894"/>
          </a:xfrm>
        </p:spPr>
        <p:txBody>
          <a:bodyPr/>
          <a:lstStyle/>
          <a:p>
            <a:r>
              <a:rPr lang="sv-SE" dirty="0" err="1" smtClean="0"/>
              <a:t>Eltransport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118" y="977153"/>
            <a:ext cx="6832600" cy="438150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612775" y="5593417"/>
            <a:ext cx="7478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När man transporterar el höjer man spänningen för att sänka strömstyrkan. Då går mindre el till spillo genom värme.</a:t>
            </a:r>
            <a:endParaRPr lang="sv-SE" dirty="0"/>
          </a:p>
        </p:txBody>
      </p:sp>
    </p:spTree>
  </p:cSld>
  <p:clrMapOvr>
    <a:masterClrMapping/>
  </p:clrMapOvr>
  <mc:AlternateContent>
    <mc:Choice xmlns:mp="http://schemas.microsoft.com/office/mac/powerpoint/2008/main" Requires="mp">
      <mc:AlternateContent>
        <mc:Choice Requires="mp">
          <mp:transition>
            <mp:cube/>
          </m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Choice>
    <mc:Fallback>
      <mc:AlternateContent>
        <mc:Choice Requires="mp">
          <p:transition>
            <p:cover/>
          </p:transition>
        </mc:Choice>
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<p:transition>
            <p:cover/>
          </p:transition>
        </mc:Fallback>
      </mc:AlternateContent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ymning">
  <a:themeElements>
    <a:clrScheme name="Skymning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Skymning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Skymning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Skymning.thmx</Template>
  <TotalTime>217</TotalTime>
  <Words>120</Words>
  <Application>Microsoft Macintosh PowerPoint</Application>
  <PresentationFormat>Bildspel på skärmen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Skymning</vt:lpstr>
      <vt:lpstr>Transformatorn</vt:lpstr>
      <vt:lpstr>Bild 2</vt:lpstr>
      <vt:lpstr>Bild 3</vt:lpstr>
      <vt:lpstr>Bild 4</vt:lpstr>
      <vt:lpstr>Eltransport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Transformatorn</dc:title>
  <dc:creator>Robert Backman</dc:creator>
  <cp:lastModifiedBy>Robert Backman</cp:lastModifiedBy>
  <cp:revision>3</cp:revision>
  <dcterms:created xsi:type="dcterms:W3CDTF">2012-01-27T09:06:47Z</dcterms:created>
  <dcterms:modified xsi:type="dcterms:W3CDTF">2012-01-27T09:26:00Z</dcterms:modified>
</cp:coreProperties>
</file>