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727F55D-F775-2B4F-9602-8940A77E0E1B}" type="datetimeFigureOut">
              <a:rPr lang="sv-SE" smtClean="0"/>
              <a:pPr/>
              <a:t>12-02-02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93E205C-0E15-FF4B-AFFB-BF29C3438E4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06388" y="3780006"/>
            <a:ext cx="8513762" cy="2729753"/>
          </a:xfrm>
        </p:spPr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stA="50000" endPos="47000" dir="5400000" sy="-100000" algn="bl" rotWithShape="0"/>
                </a:effectLst>
              </a:rPr>
              <a:t>ATOMEN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47000" dir="5400000" sy="-100000" algn="bl" rotWithShape="0"/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162140"/>
              </a:clrFrom>
              <a:clrTo>
                <a:srgbClr val="1621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29" y="398742"/>
            <a:ext cx="3316075" cy="322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ruta 5"/>
          <p:cNvSpPr txBox="1"/>
          <p:nvPr/>
        </p:nvSpPr>
        <p:spPr>
          <a:xfrm>
            <a:off x="1569785" y="5778913"/>
            <a:ext cx="606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Kap 12.1 s. 231-233</a:t>
            </a:r>
            <a:endParaRPr lang="sv-SE" sz="2000" b="1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446182" y="1136453"/>
            <a:ext cx="1218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217270" y="1136454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302895" y="2244448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741915" y="1136453"/>
            <a:ext cx="1218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13003" y="1136454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598628" y="2244448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217270" y="3938222"/>
            <a:ext cx="656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Båda atomerna är syreatomer, men den vänstra har 8 neutroner och den högra 7.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85206" y="285378"/>
            <a:ext cx="7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Ex: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627833"/>
            <a:ext cx="7167284" cy="4081463"/>
          </a:xfrm>
        </p:spPr>
        <p:txBody>
          <a:bodyPr/>
          <a:lstStyle/>
          <a:p>
            <a:r>
              <a:rPr lang="sv-SE" dirty="0" smtClean="0"/>
              <a:t>En genomsnittlig atom är kring 0,0000001 mm i diameter, vilket är det samma som en tiomiljontedels millimeter.</a:t>
            </a:r>
          </a:p>
          <a:p>
            <a:r>
              <a:rPr lang="sv-SE" dirty="0" smtClean="0"/>
              <a:t>En rad av 12 miljoner kolatomer blir ca 1 mm lång.</a:t>
            </a:r>
          </a:p>
          <a:p>
            <a:r>
              <a:rPr lang="sv-SE" dirty="0" smtClean="0"/>
              <a:t>Största delen av en atom är tomrum.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6" y="3765890"/>
            <a:ext cx="22479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3" y="491515"/>
            <a:ext cx="5775779" cy="3790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ruta 4"/>
          <p:cNvSpPr txBox="1"/>
          <p:nvPr/>
        </p:nvSpPr>
        <p:spPr>
          <a:xfrm>
            <a:off x="679247" y="4903055"/>
            <a:ext cx="77227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man förstorar en atom till Globens storlek blir kärnan stor som ett blåbär och elektronerna som dammkorn.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775" y="399530"/>
            <a:ext cx="7918450" cy="788894"/>
          </a:xfrm>
        </p:spPr>
        <p:txBody>
          <a:bodyPr/>
          <a:lstStyle/>
          <a:p>
            <a:r>
              <a:rPr lang="sv-SE" dirty="0" smtClean="0"/>
              <a:t>Atomens uppbyggnad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62" y="1912035"/>
            <a:ext cx="2100267" cy="210026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68008" y="3550637"/>
            <a:ext cx="144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Kärnan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976756" y="4851433"/>
            <a:ext cx="29567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Neutroner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Saknar laddning, 0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Beteckning: n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Uppbyggda av 	kvarkar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76756" y="2935085"/>
            <a:ext cx="31672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Protoner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Positivt laddade, +1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Beteckning: p</a:t>
            </a:r>
            <a:r>
              <a:rPr lang="sv-SE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Uppbyggda av 	kvarkar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68008" y="1450370"/>
            <a:ext cx="251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Elektronmoln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976756" y="1450370"/>
            <a:ext cx="316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Elektroner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Negativt laddade, -1</a:t>
            </a:r>
          </a:p>
          <a:p>
            <a:pPr>
              <a:buFont typeface="Arial"/>
              <a:buChar char="•"/>
            </a:pP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Beteckning: e</a:t>
            </a:r>
            <a:r>
              <a:rPr lang="sv-SE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cxnSp>
        <p:nvCxnSpPr>
          <p:cNvPr id="11" name="Rak 10"/>
          <p:cNvCxnSpPr>
            <a:stCxn id="5" idx="3"/>
          </p:cNvCxnSpPr>
          <p:nvPr/>
        </p:nvCxnSpPr>
        <p:spPr>
          <a:xfrm flipV="1">
            <a:off x="4709356" y="3310390"/>
            <a:ext cx="1070308" cy="471080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>
            <a:stCxn id="5" idx="3"/>
          </p:cNvCxnSpPr>
          <p:nvPr/>
        </p:nvCxnSpPr>
        <p:spPr>
          <a:xfrm>
            <a:off x="4709356" y="3781470"/>
            <a:ext cx="1070308" cy="1326804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>
            <a:stCxn id="5" idx="1"/>
          </p:cNvCxnSpPr>
          <p:nvPr/>
        </p:nvCxnSpPr>
        <p:spPr>
          <a:xfrm rot="10800000">
            <a:off x="1683952" y="2967936"/>
            <a:ext cx="1584056" cy="813534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V="1">
            <a:off x="2012179" y="1683733"/>
            <a:ext cx="1255829" cy="613563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5351541" y="1683733"/>
            <a:ext cx="625215" cy="1588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927480"/>
            <a:ext cx="7167284" cy="408146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Om en sockerbit hade samma densitet som en atomkärna, skulle den väga 300.000.000 ton</a:t>
            </a:r>
          </a:p>
          <a:p>
            <a:r>
              <a:rPr lang="sv-SE" sz="2400" dirty="0" smtClean="0"/>
              <a:t>Atomen är elektriskt neutral p.g.a. att protonernas och elektronernas laddningar tar ut varandra.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Atomnummer och masstal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Antalet protoner i kärnan avgör vilket grundämnet är. </a:t>
            </a:r>
          </a:p>
          <a:p>
            <a:r>
              <a:rPr lang="sv-SE" sz="2400" dirty="0" smtClean="0"/>
              <a:t>Ex: En atom med 8 protoner i kärnan är en syreatom. Man säger att syrets atomnummer är 8.</a:t>
            </a:r>
          </a:p>
          <a:p>
            <a:r>
              <a:rPr lang="sv-SE" sz="2400" dirty="0" smtClean="0"/>
              <a:t>Atomnummer = antalet protoner i kärnan.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041632"/>
            <a:ext cx="7167284" cy="235437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Masstalet = antalet protoner + neutroner.</a:t>
            </a:r>
          </a:p>
          <a:p>
            <a:r>
              <a:rPr lang="sv-SE" sz="2400" dirty="0" smtClean="0"/>
              <a:t>Ex: En atom med 8 protoner och 7 neutroner är en syreatom med masstalet 15 (8+7).</a:t>
            </a:r>
          </a:p>
          <a:p>
            <a:r>
              <a:rPr lang="sv-SE" sz="2400" dirty="0" smtClean="0"/>
              <a:t>Beteckning: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668169" y="4038105"/>
            <a:ext cx="1254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sv-S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439257" y="4038106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524882" y="5146100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99163" y="4038105"/>
            <a:ext cx="19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n>
                  <a:solidFill>
                    <a:schemeClr val="accent1"/>
                  </a:solidFill>
                </a:ln>
                <a:solidFill>
                  <a:srgbClr val="ED7307"/>
                </a:solidFill>
              </a:rPr>
              <a:t>Masstal</a:t>
            </a:r>
            <a:endParaRPr lang="sv-SE" dirty="0">
              <a:ln>
                <a:solidFill>
                  <a:schemeClr val="accent1"/>
                </a:solidFill>
              </a:ln>
              <a:solidFill>
                <a:srgbClr val="ED7307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99163" y="5238433"/>
            <a:ext cx="19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6"/>
                </a:solidFill>
              </a:rPr>
              <a:t>Atomnummer</a:t>
            </a:r>
            <a:endParaRPr lang="sv-SE" dirty="0">
              <a:solidFill>
                <a:schemeClr val="accent6"/>
              </a:solidFill>
            </a:endParaRPr>
          </a:p>
        </p:txBody>
      </p:sp>
      <p:cxnSp>
        <p:nvCxnSpPr>
          <p:cNvPr id="10" name="Rak 9"/>
          <p:cNvCxnSpPr>
            <a:endCxn id="5" idx="1"/>
          </p:cNvCxnSpPr>
          <p:nvPr/>
        </p:nvCxnSpPr>
        <p:spPr>
          <a:xfrm>
            <a:off x="2197700" y="4223601"/>
            <a:ext cx="1241557" cy="45338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>
            <a:stCxn id="8" idx="3"/>
            <a:endCxn id="6" idx="1"/>
          </p:cNvCxnSpPr>
          <p:nvPr/>
        </p:nvCxnSpPr>
        <p:spPr>
          <a:xfrm flipV="1">
            <a:off x="2711448" y="5376933"/>
            <a:ext cx="813434" cy="46166"/>
          </a:xfrm>
          <a:prstGeom prst="lin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209879" y="1854960"/>
            <a:ext cx="1144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980967" y="1854961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066592" y="2962955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6560" y="856135"/>
            <a:ext cx="702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Vilken information fås ur följande beteckning?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70413" y="4309214"/>
            <a:ext cx="66135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solidFill>
                  <a:srgbClr val="ED7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kol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solidFill>
                  <a:srgbClr val="ED7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= atomnummer = 6 </a:t>
            </a:r>
            <a:r>
              <a:rPr lang="sv-SE" sz="2400" b="1" dirty="0" err="1" smtClean="0">
                <a:solidFill>
                  <a:srgbClr val="ED7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sv-SE" sz="2400" b="1" dirty="0" smtClean="0">
                <a:solidFill>
                  <a:srgbClr val="ED7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protoner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solidFill>
                  <a:srgbClr val="ED7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= masstal, alltså 14 – 6 = 8 neutroner</a:t>
            </a:r>
            <a:endParaRPr lang="sv-SE" sz="2400" b="1" dirty="0">
              <a:solidFill>
                <a:srgbClr val="ED73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Isotoper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2592699"/>
          </a:xfrm>
        </p:spPr>
        <p:txBody>
          <a:bodyPr/>
          <a:lstStyle/>
          <a:p>
            <a:r>
              <a:rPr lang="sv-SE" dirty="0" smtClean="0"/>
              <a:t>Ett grundämne kan ha flera isotoper.</a:t>
            </a:r>
          </a:p>
          <a:p>
            <a:r>
              <a:rPr lang="sv-SE" dirty="0" smtClean="0"/>
              <a:t>Isotoper = atomer av samma grundämne med olika antal neutroner.</a:t>
            </a:r>
          </a:p>
          <a:p>
            <a:r>
              <a:rPr lang="sv-SE" dirty="0" smtClean="0"/>
              <a:t>Ex: Väte har tre isotoper; vanligt väte, deuterium och tritium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217270" y="4908509"/>
            <a:ext cx="1022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sv-S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88358" y="4908510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3983" y="6016504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615967" y="4908510"/>
            <a:ext cx="1022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sv-S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387055" y="4908511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472680" y="6016505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70332" y="4908511"/>
            <a:ext cx="1022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sv-S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041420" y="4908512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127045" y="6016506"/>
            <a:ext cx="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ymning">
  <a:themeElements>
    <a:clrScheme name="Skymn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Skymn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Skymn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Skymning.thmx</Template>
  <TotalTime>80</TotalTime>
  <Words>308</Words>
  <Application>Microsoft Macintosh PowerPoint</Application>
  <PresentationFormat>Bildspel på skärmen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Skymning</vt:lpstr>
      <vt:lpstr>ATOMEN</vt:lpstr>
      <vt:lpstr>Bild 2</vt:lpstr>
      <vt:lpstr>Bild 3</vt:lpstr>
      <vt:lpstr>Atomens uppbyggnad</vt:lpstr>
      <vt:lpstr>Bild 5</vt:lpstr>
      <vt:lpstr>Atomnummer och masstal</vt:lpstr>
      <vt:lpstr>Bild 7</vt:lpstr>
      <vt:lpstr>Bild 8</vt:lpstr>
      <vt:lpstr>Isotoper</vt:lpstr>
      <vt:lpstr>Bild 10</vt:lpstr>
      <vt:lpstr>Bild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ATOMEN</dc:title>
  <dc:creator>Robert Backman</dc:creator>
  <cp:lastModifiedBy>Robert Backman</cp:lastModifiedBy>
  <cp:revision>6</cp:revision>
  <dcterms:created xsi:type="dcterms:W3CDTF">2012-02-02T12:33:45Z</dcterms:created>
  <dcterms:modified xsi:type="dcterms:W3CDTF">2012-02-02T12:41:48Z</dcterms:modified>
</cp:coreProperties>
</file>