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73" r:id="rId1"/>
  </p:sldMasterIdLst>
  <p:sldIdLst>
    <p:sldId id="259" r:id="rId2"/>
    <p:sldId id="258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smtClean="0"/>
              <a:t>Klicka på ikonen för att lägga till ett medieklipp</a:t>
            </a:r>
            <a:endParaRPr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12-12-28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8F4AAF7D-5577-AA43-BA38-5FE18284497F}" type="datetimeFigureOut">
              <a:rPr lang="sv-SE" smtClean="0"/>
              <a:pPr/>
              <a:t>12-12-28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D53E2D22-5BB3-814D-BA9C-F4898BF52EA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Elektrisk energi och effekt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alphaModFix amt="98000"/>
          </a:blip>
          <a:stretch>
            <a:fillRect/>
          </a:stretch>
        </p:blipFill>
        <p:spPr>
          <a:xfrm>
            <a:off x="4712935" y="3064974"/>
            <a:ext cx="40640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Elektrisk effekt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Elektrisk effekt anger hur många elektroner som förflyttas av spänningen varje sekund.</a:t>
            </a:r>
          </a:p>
          <a:p>
            <a:r>
              <a:rPr lang="sv-SE" dirty="0" smtClean="0"/>
              <a:t>Effekten beräknas genom att multiplicera spänningen med strömstyrkan.</a:t>
            </a:r>
          </a:p>
          <a:p>
            <a:r>
              <a:rPr lang="sv-SE" dirty="0" smtClean="0"/>
              <a:t>Formel: 	P=U</a:t>
            </a:r>
            <a:r>
              <a:rPr lang="sv-SE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sv-SE" dirty="0" smtClean="0"/>
              <a:t>I</a:t>
            </a:r>
          </a:p>
          <a:p>
            <a:r>
              <a:rPr lang="sv-SE" dirty="0" smtClean="0"/>
              <a:t>Enheten för effekt är watt (W).</a:t>
            </a:r>
          </a:p>
          <a:p>
            <a:endParaRPr lang="sv-SE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Exempel: Hur stor effekt ”tål” en 10 amperes säkring i ett hus?</a:t>
            </a:r>
          </a:p>
          <a:p>
            <a:pPr>
              <a:buNone/>
            </a:pPr>
            <a:r>
              <a:rPr lang="sv-SE" dirty="0" smtClean="0"/>
              <a:t>		U = 230 V</a:t>
            </a:r>
          </a:p>
          <a:p>
            <a:pPr>
              <a:buNone/>
            </a:pPr>
            <a:r>
              <a:rPr lang="sv-SE" dirty="0" smtClean="0"/>
              <a:t>		I = 10 A</a:t>
            </a:r>
          </a:p>
          <a:p>
            <a:pPr>
              <a:buNone/>
            </a:pPr>
            <a:r>
              <a:rPr lang="sv-SE" dirty="0" smtClean="0"/>
              <a:t>		P = U </a:t>
            </a:r>
            <a:r>
              <a:rPr lang="sv-SE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sv-SE" dirty="0" smtClean="0"/>
              <a:t> I = 230 V </a:t>
            </a:r>
            <a:r>
              <a:rPr lang="sv-SE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sv-SE" dirty="0" smtClean="0"/>
              <a:t> 10 A = 2300 W</a:t>
            </a:r>
          </a:p>
          <a:p>
            <a:r>
              <a:rPr lang="sv-SE" dirty="0" smtClean="0"/>
              <a:t>Kopplar man t.ex. en vattenkokare på 1000 W, en mikro på 900 W och en brödrost på 500 W till samma uttag, blir det totalt 2400 W och säkringen går…</a:t>
            </a:r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Elektrisk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Den elenergi en apparat förbrukar beräknas genom att multiplicera apparatens effekt med brukstiden.</a:t>
            </a:r>
          </a:p>
          <a:p>
            <a:r>
              <a:rPr lang="sv-SE" dirty="0" smtClean="0"/>
              <a:t>Formel:	</a:t>
            </a:r>
            <a:r>
              <a:rPr lang="sv-SE" dirty="0" err="1" smtClean="0"/>
              <a:t>E=P</a:t>
            </a:r>
            <a:r>
              <a:rPr lang="sv-SE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sv-SE" dirty="0" err="1" smtClean="0"/>
              <a:t>t</a:t>
            </a:r>
            <a:endParaRPr lang="sv-SE" dirty="0" smtClean="0"/>
          </a:p>
          <a:p>
            <a:r>
              <a:rPr lang="sv-SE" dirty="0" smtClean="0"/>
              <a:t>Enheten för elenergi är kilowattimmar, kWh.</a:t>
            </a:r>
            <a:endParaRPr lang="sv-SE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Exempel: Hur mycket kostar det att använda en hushållsmaskin med effekten 500 W i 3 timmar om elen kostar 1 kr/kWh?</a:t>
            </a:r>
          </a:p>
          <a:p>
            <a:pPr>
              <a:buNone/>
            </a:pPr>
            <a:r>
              <a:rPr lang="sv-SE" dirty="0" smtClean="0"/>
              <a:t>		P = 500 W = 0,5 kW</a:t>
            </a:r>
          </a:p>
          <a:p>
            <a:pPr>
              <a:buNone/>
            </a:pPr>
            <a:r>
              <a:rPr lang="sv-SE" dirty="0" smtClean="0"/>
              <a:t>		t = 3 h</a:t>
            </a:r>
          </a:p>
          <a:p>
            <a:pPr>
              <a:buNone/>
            </a:pPr>
            <a:r>
              <a:rPr lang="sv-SE" dirty="0" smtClean="0"/>
              <a:t>		E = P </a:t>
            </a:r>
            <a:r>
              <a:rPr lang="sv-SE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sv-SE" dirty="0" smtClean="0"/>
              <a:t> t = 0,5 kW </a:t>
            </a:r>
            <a:r>
              <a:rPr lang="sv-SE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sv-SE" dirty="0" smtClean="0"/>
              <a:t> 3 h = 1,5 kWh</a:t>
            </a:r>
          </a:p>
          <a:p>
            <a:pPr>
              <a:buNone/>
            </a:pPr>
            <a:r>
              <a:rPr lang="sv-SE" dirty="0" smtClean="0"/>
              <a:t>		Kostnaden blir 1,50 kronor.</a:t>
            </a:r>
            <a:endParaRPr lang="sv-SE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ferens">
  <a:themeElements>
    <a:clrScheme name="Konferens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Konferens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Konferen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Konferens.thmx</Template>
  <TotalTime>22</TotalTime>
  <Words>218</Words>
  <Application>Microsoft Macintosh PowerPoint</Application>
  <PresentationFormat>Bildspel på skärmen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Konferens</vt:lpstr>
      <vt:lpstr>Elektrisk energi och effekt</vt:lpstr>
      <vt:lpstr>Elektrisk effekt</vt:lpstr>
      <vt:lpstr>Bild 3</vt:lpstr>
      <vt:lpstr>Elektrisk energi</vt:lpstr>
      <vt:lpstr>Bild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Elektrisk energi och effekt</dc:title>
  <dc:creator>Robert Backman</dc:creator>
  <cp:lastModifiedBy>Robert Backman</cp:lastModifiedBy>
  <cp:revision>4</cp:revision>
  <dcterms:created xsi:type="dcterms:W3CDTF">2012-12-28T10:05:01Z</dcterms:created>
  <dcterms:modified xsi:type="dcterms:W3CDTF">2012-12-28T10:06:34Z</dcterms:modified>
</cp:coreProperties>
</file>