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8" r:id="rId3"/>
    <p:sldId id="263" r:id="rId4"/>
    <p:sldId id="264" r:id="rId5"/>
    <p:sldId id="272" r:id="rId6"/>
    <p:sldId id="270" r:id="rId7"/>
    <p:sldId id="271" r:id="rId8"/>
    <p:sldId id="265" r:id="rId9"/>
    <p:sldId id="266" r:id="rId10"/>
    <p:sldId id="257" r:id="rId11"/>
    <p:sldId id="267" r:id="rId12"/>
    <p:sldId id="260" r:id="rId13"/>
    <p:sldId id="258" r:id="rId14"/>
    <p:sldId id="259" r:id="rId15"/>
    <p:sldId id="262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1405-2209-F94C-98B3-614F01349137}" type="datetimeFigureOut">
              <a:rPr lang="sv-SE" smtClean="0"/>
              <a:pPr/>
              <a:t>12-03-08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183D-A4E5-3545-BD32-27378FDAD64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9" y="879022"/>
            <a:ext cx="2717800" cy="4064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22012" y="3764107"/>
            <a:ext cx="2948547" cy="1470025"/>
          </a:xfrm>
        </p:spPr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TRYCK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139" y="879022"/>
            <a:ext cx="2108200" cy="19939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704040"/>
            <a:ext cx="6629400" cy="26797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257300" y="4692149"/>
            <a:ext cx="201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Atomerna har sina ”egna” platser.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591178" y="4692149"/>
            <a:ext cx="2058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Atomerna har inga egna platser utan kan röra sig, men de är bundna till varandra.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029091" y="4692149"/>
            <a:ext cx="221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Molekylerna är inte bundna till varandra.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257300" y="544313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/>
              <a:t>Aggregationstillstånden</a:t>
            </a:r>
            <a:endParaRPr lang="sv-SE" sz="28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Tryck i gaser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81" y="2899436"/>
            <a:ext cx="1968500" cy="20447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85" y="1417638"/>
            <a:ext cx="4158538" cy="352649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ruta 5"/>
          <p:cNvSpPr txBox="1"/>
          <p:nvPr/>
        </p:nvSpPr>
        <p:spPr>
          <a:xfrm>
            <a:off x="1124068" y="5236180"/>
            <a:ext cx="751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En gasmolekyl utövar ett tryck varje gång den kolliderar med väggen.</a:t>
            </a:r>
            <a:endParaRPr lang="sv-SE" sz="24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203450"/>
            <a:ext cx="8483600" cy="24511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527259" y="5065941"/>
            <a:ext cx="672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Ju fler gasmolekyler vi har i ett kärl, desto större blir trycket.</a:t>
            </a:r>
            <a:endParaRPr lang="sv-SE" sz="24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2228850"/>
            <a:ext cx="4051300" cy="24003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46700" y="5022144"/>
            <a:ext cx="7780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Vid högre temperatur rör sig gasmolekylerna snabbare och kolliderar kraftigare mot väggarna. Vi får ett högre tryck.</a:t>
            </a:r>
            <a:endParaRPr lang="sv-SE" sz="24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228850"/>
            <a:ext cx="4000500" cy="24003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75897" y="5065941"/>
            <a:ext cx="7795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Ju mindre kärl vi har, desto oftare kolliderar molekylerna med väggarna. Vi för ett högre tryck.</a:t>
            </a:r>
            <a:endParaRPr lang="sv-SE" sz="24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Ex: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Varför blir en luftmadrass mjukare i vattnet än på stranden?</a:t>
            </a:r>
          </a:p>
          <a:p>
            <a:r>
              <a:rPr lang="sv-SE" dirty="0" smtClean="0"/>
              <a:t>Varför kan en ballong spränga när man tar in den i värmen på vintern?</a:t>
            </a:r>
          </a:p>
          <a:p>
            <a:r>
              <a:rPr lang="sv-SE" dirty="0" smtClean="0"/>
              <a:t>Varför blir en ballong större när man blåser in mer luft i den?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823732"/>
            <a:ext cx="8229600" cy="1647465"/>
          </a:xfrm>
        </p:spPr>
        <p:txBody>
          <a:bodyPr/>
          <a:lstStyle/>
          <a:p>
            <a:r>
              <a:rPr lang="sv-SE" dirty="0" smtClean="0"/>
              <a:t>Tryck definieras som kraft per yta</a:t>
            </a:r>
          </a:p>
          <a:p>
            <a:r>
              <a:rPr lang="sv-SE" dirty="0" smtClean="0"/>
              <a:t>Formel: 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674165" y="1497120"/>
            <a:ext cx="961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u="sng" dirty="0" smtClean="0"/>
              <a:t>kraft</a:t>
            </a:r>
          </a:p>
          <a:p>
            <a:r>
              <a:rPr lang="sv-SE" sz="2400" dirty="0" smtClean="0"/>
              <a:t>area</a:t>
            </a:r>
            <a:endParaRPr lang="sv-SE" sz="24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178" y="3261595"/>
            <a:ext cx="3360622" cy="18171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34546" y="3261595"/>
            <a:ext cx="3360622" cy="18171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030" y="5078694"/>
            <a:ext cx="2159000" cy="1779305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2582114" y="1677432"/>
            <a:ext cx="191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Tryck =</a:t>
            </a:r>
            <a:endParaRPr lang="sv-SE" sz="24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Vätsketryck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02229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Trycket beror på vätskans tyngd.</a:t>
            </a:r>
          </a:p>
          <a:p>
            <a:r>
              <a:rPr lang="sv-SE" dirty="0" smtClean="0"/>
              <a:t>Trycket blir större på större djup.</a:t>
            </a:r>
          </a:p>
          <a:p>
            <a:r>
              <a:rPr lang="sv-SE" dirty="0" smtClean="0"/>
              <a:t>Trycket är lika stort på samma djup i samma vätska.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3429000"/>
            <a:ext cx="3175000" cy="33528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Arkimedes </a:t>
            </a:r>
            <a:r>
              <a:rPr lang="sv-SE" dirty="0" smtClean="0"/>
              <a:t>princip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02657"/>
          </a:xfrm>
        </p:spPr>
        <p:txBody>
          <a:bodyPr/>
          <a:lstStyle/>
          <a:p>
            <a:r>
              <a:rPr lang="sv-SE" dirty="0" smtClean="0"/>
              <a:t>Lyftkraften är lika stor som den undanträngda vätskans tyngd.</a:t>
            </a:r>
            <a:endParaRPr lang="sv-SE" dirty="0"/>
          </a:p>
        </p:txBody>
      </p:sp>
      <p:grpSp>
        <p:nvGrpSpPr>
          <p:cNvPr id="13" name="Grupp 12"/>
          <p:cNvGrpSpPr/>
          <p:nvPr/>
        </p:nvGrpSpPr>
        <p:grpSpPr>
          <a:xfrm>
            <a:off x="1111494" y="3423637"/>
            <a:ext cx="3405015" cy="3054674"/>
            <a:chOff x="4214404" y="3423637"/>
            <a:chExt cx="3405015" cy="3054674"/>
          </a:xfrm>
        </p:grpSpPr>
        <p:sp>
          <p:nvSpPr>
            <p:cNvPr id="5" name="Rektangel 4"/>
            <p:cNvSpPr/>
            <p:nvPr/>
          </p:nvSpPr>
          <p:spPr>
            <a:xfrm>
              <a:off x="4214404" y="4401819"/>
              <a:ext cx="3405015" cy="20764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4214404" y="3423637"/>
              <a:ext cx="3405015" cy="97818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4" name="Ellips 13"/>
          <p:cNvSpPr/>
          <p:nvPr/>
        </p:nvSpPr>
        <p:spPr>
          <a:xfrm>
            <a:off x="2396069" y="4797197"/>
            <a:ext cx="898526" cy="853609"/>
          </a:xfrm>
          <a:prstGeom prst="ellipse">
            <a:avLst/>
          </a:prstGeom>
          <a:gradFill>
            <a:gsLst>
              <a:gs pos="0">
                <a:srgbClr val="800000"/>
              </a:gs>
              <a:gs pos="100000">
                <a:srgbClr val="FF0000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Ned 15"/>
          <p:cNvSpPr/>
          <p:nvPr/>
        </p:nvSpPr>
        <p:spPr>
          <a:xfrm>
            <a:off x="2755480" y="5200038"/>
            <a:ext cx="191685" cy="28756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4876000" y="3423637"/>
            <a:ext cx="40733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Om bollen väger 400 g blir tyngdkraften 4 N (grön pil)</a:t>
            </a:r>
          </a:p>
          <a:p>
            <a:r>
              <a:rPr lang="sv-SE" sz="2000" dirty="0" smtClean="0"/>
              <a:t>Om bollen har volymen 4 liter väger den undanträngda vätskan 4 kg, vi får en lyftkraft på 40 N (gul pil)</a:t>
            </a:r>
          </a:p>
          <a:p>
            <a:r>
              <a:rPr lang="sv-SE" sz="2000" dirty="0" smtClean="0"/>
              <a:t>För att hålla kvar bollen under vattnet måste man trycka ner den med kraften 40 N – 4 N = 36 N (blå pil)</a:t>
            </a:r>
            <a:endParaRPr lang="sv-SE" sz="2000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99466">
            <a:off x="2125255" y="4081991"/>
            <a:ext cx="903472" cy="639658"/>
          </a:xfrm>
          <a:prstGeom prst="rect">
            <a:avLst/>
          </a:prstGeom>
        </p:spPr>
      </p:pic>
      <p:sp>
        <p:nvSpPr>
          <p:cNvPr id="15" name="Upp 14"/>
          <p:cNvSpPr/>
          <p:nvPr/>
        </p:nvSpPr>
        <p:spPr>
          <a:xfrm>
            <a:off x="2755480" y="4401819"/>
            <a:ext cx="191685" cy="798219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Ned 18"/>
          <p:cNvSpPr/>
          <p:nvPr/>
        </p:nvSpPr>
        <p:spPr>
          <a:xfrm>
            <a:off x="2587755" y="4797197"/>
            <a:ext cx="167725" cy="546621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6" grpId="0" animBg="1"/>
      <p:bldP spid="17" grpId="0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22487" y="2995414"/>
            <a:ext cx="7547618" cy="3211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922487" y="1329964"/>
            <a:ext cx="7547618" cy="1665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922487" y="5882993"/>
            <a:ext cx="7547618" cy="32350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accent6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1797052" y="5271928"/>
            <a:ext cx="587037" cy="61106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246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öger hakparentes 7"/>
          <p:cNvSpPr/>
          <p:nvPr/>
        </p:nvSpPr>
        <p:spPr>
          <a:xfrm rot="5400000">
            <a:off x="5368616" y="2080827"/>
            <a:ext cx="591038" cy="1509688"/>
          </a:xfrm>
          <a:prstGeom prst="rightBracke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343935" y="3994592"/>
            <a:ext cx="1738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Tyngd 20 N</a:t>
            </a:r>
          </a:p>
          <a:p>
            <a:r>
              <a:rPr lang="sv-SE" dirty="0" smtClean="0"/>
              <a:t>Volym 1 liter</a:t>
            </a:r>
          </a:p>
          <a:p>
            <a:r>
              <a:rPr lang="sv-SE" dirty="0" smtClean="0"/>
              <a:t>Lyftkraft 10 N</a:t>
            </a:r>
          </a:p>
          <a:p>
            <a:r>
              <a:rPr lang="sv-SE" dirty="0" smtClean="0"/>
              <a:t>Den sjunker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909291" y="1329964"/>
            <a:ext cx="1738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Tyngd 20 N</a:t>
            </a:r>
          </a:p>
          <a:p>
            <a:r>
              <a:rPr lang="sv-SE" dirty="0" smtClean="0"/>
              <a:t>Volym 3 liter</a:t>
            </a:r>
          </a:p>
          <a:p>
            <a:r>
              <a:rPr lang="sv-SE" dirty="0" smtClean="0"/>
              <a:t>Lyftkraft 30 N</a:t>
            </a:r>
          </a:p>
          <a:p>
            <a:r>
              <a:rPr lang="sv-SE" dirty="0" smtClean="0"/>
              <a:t>Den flyter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922487" y="456173"/>
            <a:ext cx="754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Ex. Två järnföremål med samma massa, men olika volym.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Kommunicerande kärl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2016"/>
          </a:xfrm>
        </p:spPr>
        <p:txBody>
          <a:bodyPr/>
          <a:lstStyle/>
          <a:p>
            <a:r>
              <a:rPr lang="sv-SE" dirty="0" smtClean="0"/>
              <a:t>Vattenytorna på samma nivå p.g.a. lufttrycket.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512217"/>
            <a:ext cx="5080000" cy="33274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Användning: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2589"/>
          </a:xfrm>
        </p:spPr>
        <p:txBody>
          <a:bodyPr/>
          <a:lstStyle/>
          <a:p>
            <a:r>
              <a:rPr lang="sv-SE" dirty="0" smtClean="0"/>
              <a:t>Vattentorn</a:t>
            </a:r>
          </a:p>
          <a:p>
            <a:r>
              <a:rPr lang="sv-SE" dirty="0" smtClean="0"/>
              <a:t>Stanklås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578713"/>
            <a:ext cx="3726075" cy="258030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77" y="2972789"/>
            <a:ext cx="4241413" cy="3186232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Lufttryck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33708"/>
          </a:xfrm>
        </p:spPr>
        <p:txBody>
          <a:bodyPr/>
          <a:lstStyle/>
          <a:p>
            <a:r>
              <a:rPr lang="sv-SE" dirty="0" smtClean="0"/>
              <a:t>Lufttrycket beror på luftpelarens tyngd.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3" y="2567438"/>
            <a:ext cx="6989556" cy="3814076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3" y="707586"/>
            <a:ext cx="7665938" cy="5586552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310</Words>
  <Application>Microsoft Macintosh PowerPoint</Application>
  <PresentationFormat>Bildspel på skärmen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TRYCK</vt:lpstr>
      <vt:lpstr>Bild 2</vt:lpstr>
      <vt:lpstr>Vätsketryck</vt:lpstr>
      <vt:lpstr>Arkimedes princip</vt:lpstr>
      <vt:lpstr>Bild 5</vt:lpstr>
      <vt:lpstr>Kommunicerande kärl</vt:lpstr>
      <vt:lpstr>Användning:</vt:lpstr>
      <vt:lpstr>Lufttryck</vt:lpstr>
      <vt:lpstr>Bild 9</vt:lpstr>
      <vt:lpstr>Bild 10</vt:lpstr>
      <vt:lpstr>Tryck i gaser</vt:lpstr>
      <vt:lpstr>Bild 12</vt:lpstr>
      <vt:lpstr>Bild 13</vt:lpstr>
      <vt:lpstr>Bild 14</vt:lpstr>
      <vt:lpstr>Ex: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TRYCK</dc:title>
  <dc:creator>Robert Backman</dc:creator>
  <cp:lastModifiedBy>Robert Backman</cp:lastModifiedBy>
  <cp:revision>2</cp:revision>
  <dcterms:created xsi:type="dcterms:W3CDTF">2012-03-08T12:13:25Z</dcterms:created>
  <dcterms:modified xsi:type="dcterms:W3CDTF">2012-03-08T19:58:47Z</dcterms:modified>
</cp:coreProperties>
</file>